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23566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r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Будем беречь и охранять природу.</a:t>
            </a:r>
            <a:br>
              <a:rPr lang="ru-RU" dirty="0" smtClean="0"/>
            </a:br>
            <a:r>
              <a:rPr lang="ru-RU" dirty="0" smtClean="0"/>
              <a:t>Составила </a:t>
            </a:r>
            <a:br>
              <a:rPr lang="ru-RU" dirty="0" smtClean="0"/>
            </a:br>
            <a:r>
              <a:rPr lang="ru-RU" dirty="0" err="1" smtClean="0"/>
              <a:t>Алейникова</a:t>
            </a:r>
            <a:r>
              <a:rPr lang="ru-RU" dirty="0" smtClean="0"/>
              <a:t> Н.В.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8" name="Picture 2" descr="C:\Users\Наташа\Pictures\slide_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142900"/>
            <a:ext cx="9144000" cy="435771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Наташа\Pictures\стенд для лепки\200016[12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Наташа\Pictures\стенд для лепки\slide_1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Наташа\Pictures\стенд для лепки\River-forest-morning_1920x108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Наташа\Pictures\стенд для лепки\XEFKTI2qmkY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4414" y="2428868"/>
            <a:ext cx="7143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 smtClean="0">
                <a:solidFill>
                  <a:srgbClr val="00B0F0"/>
                </a:solidFill>
              </a:rPr>
              <a:t>Спасибо за внимание. </a:t>
            </a:r>
            <a:endParaRPr lang="ru-RU" sz="5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41</TotalTime>
  <Words>4</Words>
  <PresentationFormat>Экран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Наташа</dc:creator>
  <cp:lastModifiedBy>Наташа</cp:lastModifiedBy>
  <cp:revision>6</cp:revision>
  <dcterms:created xsi:type="dcterms:W3CDTF">2015-03-19T10:49:48Z</dcterms:created>
  <dcterms:modified xsi:type="dcterms:W3CDTF">2015-03-19T17:51:06Z</dcterms:modified>
</cp:coreProperties>
</file>