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Будем беречь и охранять природу.</a:t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err="1" smtClean="0"/>
              <a:t>Алейникова</a:t>
            </a:r>
            <a:r>
              <a:rPr lang="ru-RU" dirty="0" smtClean="0"/>
              <a:t> Н.В.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2" descr="C:\Users\Наташа\Pictures\slide_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аша\Pictures\стенд для лепки\200016[12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таша\Pictures\стенд для лепки\slide_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Наташа\Pictures\стенд для лепки\River-forest-morning_1920x10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аша\Pictures\стенд для лепки\XEFKTI2qmk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428868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00B0F0"/>
                </a:solidFill>
              </a:rPr>
              <a:t>Спасибо за внимание. 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4</Words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6</cp:revision>
  <dcterms:created xsi:type="dcterms:W3CDTF">2015-03-19T10:49:48Z</dcterms:created>
  <dcterms:modified xsi:type="dcterms:W3CDTF">2015-03-19T17:51:06Z</dcterms:modified>
</cp:coreProperties>
</file>